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3234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42D4790-1F8E-46F0-A980-97830686C124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031239-A68A-4EA6-AEE0-0309B332E65F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5FCA5E3-EF8F-47AF-A09F-B0CF74842ECB}" type="datetimeFigureOut">
              <a:rPr lang="da-DK"/>
              <a:pPr>
                <a:defRPr/>
              </a:pPr>
              <a:t>26-06-2023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0C3BE3-5A92-4623-9A37-1D368EC566B6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95221D-A815-41EE-BBF6-FC2DE539B73D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C55122-A688-4D3E-AAD7-C1E7EC5032D6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A56BC8-B8E3-4504-B07C-06F223E4BE10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AD5A19-9B38-42A8-9D04-11A5E06A3E18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4A9060-BEED-4A48-92DE-EFD4FF7CA350}" type="slidenum">
              <a:rPr lang="da-DK" altLang="da-DK"/>
              <a:pPr/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F637A-1EE1-4E97-8234-AC95E8D68F1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47BF1-EDD2-4B0E-9E2F-7E5C43B1417D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5159B-B94E-49F4-B4A1-61F09809D771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DF931-60CB-4B0E-98CA-CCFFB94C398A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77914-FEFC-4B9D-8ACB-7B189C46DD5D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5D44A-C6C2-45B0-B8D9-72E8287BCB6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A3BB2-1A28-4FA1-A16A-AA81E23811F2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5BC97-C6E1-4F64-80FD-4C4387BE1473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F8917-0CFB-463F-8E81-98CFAB62889C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7D191-D9EB-4E19-95B1-A033AD4F01A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FE4B-A133-4C83-9CBC-EC411FA58263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40F1BD-5BBD-4E1D-AFEC-A944501D713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dk/url?sa=i&amp;rct=j&amp;q=&amp;esrc=s&amp;frm=1&amp;source=images&amp;cd=&amp;cad=rja&amp;docid=c-c8RSkZyEev_M&amp;tbnid=S4FMJksyNR54iM:&amp;ved=0CAUQjRw&amp;url=http%3A%2F%2Fwww.kulturgalaksen.dk%2Ftilbudtilboernidagtilbud.asp&amp;ei=228sUeKpPMLPtAbDloDwBQ&amp;bvm=bv.42965579,d.Yms&amp;psig=AFQjCNEr1lYe3CVT1STZ0xKiYr29GQ9YxQ&amp;ust=13619530921298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dk/url?sa=i&amp;rct=j&amp;q=&amp;esrc=s&amp;frm=1&amp;source=images&amp;cd=&amp;cad=rja&amp;docid=_psD4kdrqVESQM&amp;tbnid=SEz7_t2R4GqPSM:&amp;ved=0CAUQjRw&amp;url=http%3A%2F%2Fwww.colourbox.dk%2Fbrowse%2Fmennesker%2Fbrn%2Flegende-brn%2F511&amp;ei=c24sUaCXEYfEtAbhkoCwAQ&amp;bvm=bv.42965579,d.Yms&amp;psig=AFQjCNFWt_MRUSPAROkb1aekwp_3MImNPg&amp;ust=1361952745608915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dk/url?sa=i&amp;rct=j&amp;q=&amp;esrc=s&amp;frm=1&amp;source=images&amp;cd=&amp;cad=rja&amp;docid=D6shrVwu-QyKJM&amp;tbnid=ySoin1iFTCX-FM:&amp;ved=0CAUQjRw&amp;url=http%3A%2F%2Fwww.mindware.com%2Fblog%2Findex.php%2Foutdoor-games-for-fall%2F&amp;ei=wnAsUdakM4GZtAanyYHYDw&amp;bvm=bv.42965579,d.Yms&amp;psig=AFQjCNGBiG2Gd-pr33EXOAFfSOiCPndRIw&amp;ust=13619532997538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altLang="da-DK" sz="2000" b="1"/>
              <a:t>Livstræet</a:t>
            </a:r>
          </a:p>
          <a:p>
            <a:pPr eaLnBrk="1" hangingPunct="1"/>
            <a:r>
              <a:rPr lang="da-DK" altLang="da-DK" sz="1600"/>
              <a:t>Tekst:  Hans Holm </a:t>
            </a:r>
            <a:endParaRPr lang="da-DK" altLang="da-DK" sz="1600" i="1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716463" y="2781300"/>
            <a:ext cx="41529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1" hangingPunct="1">
              <a:lnSpc>
                <a:spcPct val="150000"/>
              </a:lnSpc>
              <a:defRPr/>
            </a:pP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 Der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er så meget, der kan trykke,</a:t>
            </a:r>
            <a:br>
              <a:rPr lang="da-DK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gøre dagen trist og grå.</a:t>
            </a:r>
            <a:br>
              <a:rPr lang="da-DK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Se de folk, der uden lykke</a:t>
            </a:r>
            <a:br>
              <a:rPr lang="da-DK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  bare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går og går i stå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.</a:t>
            </a:r>
            <a:endParaRPr lang="da-DK" dirty="0">
              <a:latin typeface="Arial" panose="020B0604020202020204" pitchFamily="34" charset="0"/>
              <a:ea typeface="ＭＳ Ｐゴシック" pitchFamily="34" charset="-128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  <a:defRPr/>
            </a:pPr>
            <a:endParaRPr lang="da-DK" dirty="0"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dem lege i livstræets krone,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dem føle, at livet er stort, 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dem skue de blå horisonter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og himmelhvælvingens port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. </a:t>
            </a:r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3BC1946-3CDC-454D-873C-0E06BDB1F1ED}" type="slidenum">
              <a:rPr lang="da-DK" altLang="da-DK" sz="1600"/>
              <a:pPr/>
              <a:t>1</a:t>
            </a:fld>
            <a:r>
              <a:rPr lang="da-DK" altLang="da-DK" sz="1600"/>
              <a:t> af 5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916113"/>
            <a:ext cx="41433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4C2DA3DE-6C00-49C7-84C6-2F196663898B}" type="slidenum">
              <a:rPr lang="da-DK" altLang="da-DK" sz="1600"/>
              <a:pPr/>
              <a:t>2</a:t>
            </a:fld>
            <a:r>
              <a:rPr lang="da-DK" altLang="da-DK" sz="1600"/>
              <a:t> af 5</a:t>
            </a:r>
          </a:p>
        </p:txBody>
      </p:sp>
      <p:pic>
        <p:nvPicPr>
          <p:cNvPr id="6147" name="Picture 4" descr="http://ak0.picdn.net/shutterstock/videos/933940/preview/stock-footage-young-bored-boy-watching-tv.jpg"/>
          <p:cNvPicPr>
            <a:picLocks noChangeAspect="1" noChangeArrowheads="1"/>
          </p:cNvPicPr>
          <p:nvPr/>
        </p:nvPicPr>
        <p:blipFill>
          <a:blip r:embed="rId3"/>
          <a:srcRect l="9607"/>
          <a:stretch>
            <a:fillRect/>
          </a:stretch>
        </p:blipFill>
        <p:spPr bwMode="auto">
          <a:xfrm>
            <a:off x="77788" y="260350"/>
            <a:ext cx="4418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www.kulturgalaksen.dk/pics/904_legendeboer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8" y="3609975"/>
            <a:ext cx="438626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16463" y="2781300"/>
            <a:ext cx="41529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1" hangingPunct="1">
              <a:lnSpc>
                <a:spcPct val="150000"/>
              </a:lnSpc>
              <a:defRPr/>
            </a:pP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altLang="da-DK" dirty="0">
                <a:latin typeface="Arial" panose="020B0604020202020204" pitchFamily="34" charset="0"/>
              </a:rPr>
              <a:t>Der er så meget uden varme,</a:t>
            </a:r>
            <a:br>
              <a:rPr lang="da-DK" altLang="da-DK" dirty="0">
                <a:latin typeface="Arial" panose="020B0604020202020204" pitchFamily="34" charset="0"/>
              </a:rPr>
            </a:br>
            <a:r>
              <a:rPr lang="da-DK" altLang="da-DK" dirty="0">
                <a:latin typeface="Arial" panose="020B0604020202020204" pitchFamily="34" charset="0"/>
              </a:rPr>
              <a:t>   uden ånd og uden liv.</a:t>
            </a:r>
            <a:br>
              <a:rPr lang="da-DK" altLang="da-DK" dirty="0">
                <a:latin typeface="Arial" panose="020B0604020202020204" pitchFamily="34" charset="0"/>
              </a:rPr>
            </a:br>
            <a:r>
              <a:rPr lang="da-DK" altLang="da-DK" dirty="0">
                <a:latin typeface="Arial" panose="020B0604020202020204" pitchFamily="34" charset="0"/>
              </a:rPr>
              <a:t>   Folk </a:t>
            </a:r>
            <a:r>
              <a:rPr lang="da-DK" altLang="da-DK" dirty="0" err="1">
                <a:latin typeface="Arial" panose="020B0604020202020204" pitchFamily="34" charset="0"/>
              </a:rPr>
              <a:t>bli`r</a:t>
            </a:r>
            <a:r>
              <a:rPr lang="da-DK" altLang="da-DK" dirty="0">
                <a:latin typeface="Arial" panose="020B0604020202020204" pitchFamily="34" charset="0"/>
              </a:rPr>
              <a:t> fattige og arme, </a:t>
            </a:r>
            <a:br>
              <a:rPr lang="da-DK" altLang="da-DK" dirty="0">
                <a:latin typeface="Arial" panose="020B0604020202020204" pitchFamily="34" charset="0"/>
              </a:rPr>
            </a:br>
            <a:r>
              <a:rPr lang="da-DK" altLang="da-DK" dirty="0">
                <a:latin typeface="Arial" panose="020B0604020202020204" pitchFamily="34" charset="0"/>
              </a:rPr>
              <a:t>   tænker kun på tidsfordriv. 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  <a:defRPr/>
            </a:pPr>
            <a:endParaRPr lang="da-DK" dirty="0">
              <a:latin typeface="Arial" panose="020B0604020202020204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dem lege i livstræets krone,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dem føle, at livet er stort, 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lad dem skue de blå horisonter</a:t>
            </a:r>
            <a:b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  </a:t>
            </a:r>
            <a:r>
              <a:rPr lang="da-DK" i="1" dirty="0">
                <a:latin typeface="Arial" panose="020B0604020202020204" pitchFamily="34" charset="0"/>
                <a:ea typeface="ＭＳ Ｐゴシック" pitchFamily="34" charset="-128"/>
              </a:rPr>
              <a:t>og himmelhvælvingens port</a:t>
            </a:r>
            <a:r>
              <a:rPr lang="da-DK" dirty="0">
                <a:latin typeface="Arial" panose="020B0604020202020204" pitchFamily="34" charset="0"/>
                <a:ea typeface="ＭＳ Ｐゴシック" pitchFamily="34" charset="-128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B5618B1E-4174-46F9-A929-7F75F02D07D3}" type="slidenum">
              <a:rPr lang="da-DK" altLang="da-DK" sz="1600"/>
              <a:pPr/>
              <a:t>3</a:t>
            </a:fld>
            <a:r>
              <a:rPr lang="da-DK" altLang="da-DK" sz="1600"/>
              <a:t> af 5</a:t>
            </a:r>
          </a:p>
        </p:txBody>
      </p:sp>
      <p:pic>
        <p:nvPicPr>
          <p:cNvPr id="8195" name="Picture 2" descr="http://bluecollarliving.com/wp-content/uploads/2011/07/bored.jpg"/>
          <p:cNvPicPr>
            <a:picLocks noChangeAspect="1" noChangeArrowheads="1"/>
          </p:cNvPicPr>
          <p:nvPr/>
        </p:nvPicPr>
        <p:blipFill>
          <a:blip r:embed="rId3"/>
          <a:srcRect r="17867"/>
          <a:stretch>
            <a:fillRect/>
          </a:stretch>
        </p:blipFill>
        <p:spPr bwMode="auto">
          <a:xfrm>
            <a:off x="4643438" y="536575"/>
            <a:ext cx="3148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childrenshospitalblog.org/wp-content/uploads/2010/06/sad-over-weight-kid-2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88913"/>
            <a:ext cx="21129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s3-eu-west-1.amazonaws.com/colourbox.browse/big_COLOURBOX1055906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729038"/>
            <a:ext cx="36417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716463" y="2781300"/>
            <a:ext cx="41529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50000"/>
              </a:lnSpc>
            </a:pPr>
            <a:r>
              <a:rPr lang="da-DK"/>
              <a:t>   </a:t>
            </a:r>
            <a:r>
              <a:rPr lang="da-DK" altLang="da-DK"/>
              <a:t>Der er så mange uden venner,</a:t>
            </a:r>
            <a:br>
              <a:rPr lang="da-DK" altLang="da-DK"/>
            </a:br>
            <a:r>
              <a:rPr lang="da-DK" altLang="da-DK"/>
              <a:t>   uden kærlighed og kys.</a:t>
            </a:r>
            <a:br>
              <a:rPr lang="da-DK" altLang="da-DK"/>
            </a:br>
            <a:r>
              <a:rPr lang="da-DK" altLang="da-DK"/>
              <a:t>   Folk, som ingen andre kender</a:t>
            </a:r>
            <a:br>
              <a:rPr lang="da-DK" altLang="da-DK"/>
            </a:br>
            <a:r>
              <a:rPr lang="da-DK" altLang="da-DK"/>
              <a:t>   hvor skal de mon finde lys?</a:t>
            </a:r>
          </a:p>
          <a:p>
            <a:pPr eaLnBrk="1" hangingPunct="1">
              <a:lnSpc>
                <a:spcPct val="150000"/>
              </a:lnSpc>
            </a:pPr>
            <a:endParaRPr lang="da-DK"/>
          </a:p>
          <a:p>
            <a:pPr eaLnBrk="1" hangingPunct="1">
              <a:lnSpc>
                <a:spcPct val="150000"/>
              </a:lnSpc>
            </a:pPr>
            <a:r>
              <a:rPr lang="da-DK" i="1"/>
              <a:t>   Lad dem lege i livstræets krone,</a:t>
            </a:r>
            <a:br>
              <a:rPr lang="da-DK" i="1"/>
            </a:br>
            <a:r>
              <a:rPr lang="da-DK" i="1"/>
              <a:t>   lad dem føle, at livet er stort, </a:t>
            </a:r>
            <a:br>
              <a:rPr lang="da-DK" i="1"/>
            </a:br>
            <a:r>
              <a:rPr lang="da-DK" i="1"/>
              <a:t>   lad dem skue de blå horisonter</a:t>
            </a:r>
            <a:br>
              <a:rPr lang="da-DK" i="1"/>
            </a:br>
            <a:r>
              <a:rPr lang="da-DK" i="1"/>
              <a:t>   og himmelhvælvingens port</a:t>
            </a:r>
            <a:r>
              <a:rPr lang="da-DK"/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1E5393D1-535D-406D-ACE7-F710AF911CAF}" type="slidenum">
              <a:rPr lang="da-DK" altLang="da-DK" sz="1600"/>
              <a:pPr/>
              <a:t>4</a:t>
            </a:fld>
            <a:r>
              <a:rPr lang="da-DK" altLang="da-DK" sz="1600"/>
              <a:t> af 5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42291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42291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716463" y="2781300"/>
            <a:ext cx="41529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50000"/>
              </a:lnSpc>
            </a:pPr>
            <a:r>
              <a:rPr lang="da-DK"/>
              <a:t>   </a:t>
            </a:r>
            <a:r>
              <a:rPr lang="da-DK" altLang="da-DK"/>
              <a:t>Der er så hård en kamp om magten,</a:t>
            </a:r>
            <a:br>
              <a:rPr lang="da-DK" altLang="da-DK"/>
            </a:br>
            <a:r>
              <a:rPr lang="da-DK" altLang="da-DK"/>
              <a:t>   alle kæmper for sig selv.</a:t>
            </a:r>
            <a:br>
              <a:rPr lang="da-DK" altLang="da-DK"/>
            </a:br>
            <a:r>
              <a:rPr lang="da-DK" altLang="da-DK"/>
              <a:t>   Er der ingen, der har sagt dem,</a:t>
            </a:r>
            <a:br>
              <a:rPr lang="da-DK" altLang="da-DK"/>
            </a:br>
            <a:r>
              <a:rPr lang="da-DK" altLang="da-DK"/>
              <a:t>   at de slår sig selv ihjel?</a:t>
            </a:r>
          </a:p>
          <a:p>
            <a:pPr eaLnBrk="1" hangingPunct="1">
              <a:lnSpc>
                <a:spcPct val="150000"/>
              </a:lnSpc>
            </a:pPr>
            <a:endParaRPr lang="da-DK"/>
          </a:p>
          <a:p>
            <a:pPr eaLnBrk="1" hangingPunct="1">
              <a:lnSpc>
                <a:spcPct val="150000"/>
              </a:lnSpc>
            </a:pPr>
            <a:r>
              <a:rPr lang="da-DK" i="1"/>
              <a:t>   Lad dem lege i livstræets krone,</a:t>
            </a:r>
            <a:br>
              <a:rPr lang="da-DK" i="1"/>
            </a:br>
            <a:r>
              <a:rPr lang="da-DK" i="1"/>
              <a:t>   lad dem føle, at livet er stort, </a:t>
            </a:r>
            <a:br>
              <a:rPr lang="da-DK" i="1"/>
            </a:br>
            <a:r>
              <a:rPr lang="da-DK" i="1"/>
              <a:t>   lad dem skue de blå horisonter</a:t>
            </a:r>
            <a:br>
              <a:rPr lang="da-DK" i="1"/>
            </a:br>
            <a:r>
              <a:rPr lang="da-DK" i="1"/>
              <a:t>   og himmelhvælvingens port</a:t>
            </a:r>
            <a:r>
              <a:rPr lang="da-DK"/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BEE5943-FBE1-4B1F-AF9A-2F01C180A066}" type="slidenum">
              <a:rPr lang="da-DK" altLang="da-DK" sz="1600"/>
              <a:pPr/>
              <a:t>5</a:t>
            </a:fld>
            <a:r>
              <a:rPr lang="da-DK" altLang="da-DK" sz="1600"/>
              <a:t> af 5</a:t>
            </a:r>
          </a:p>
        </p:txBody>
      </p:sp>
      <p:pic>
        <p:nvPicPr>
          <p:cNvPr id="12291" name="Picture 8" descr="http://www.ideachampions.com/weblogs/chain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57225"/>
            <a:ext cx="291306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https://www.mindware.com/blog/wp-content/uploads/2010/09/kids_playing_with_leaves_istock_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803650"/>
            <a:ext cx="381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716463" y="2781300"/>
            <a:ext cx="41529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lnSpc>
                <a:spcPct val="150000"/>
              </a:lnSpc>
            </a:pPr>
            <a:r>
              <a:rPr lang="da-DK"/>
              <a:t>   Der er så mange, der er slaver, </a:t>
            </a:r>
            <a:br>
              <a:rPr lang="da-DK"/>
            </a:br>
            <a:r>
              <a:rPr lang="da-DK"/>
              <a:t>   lænket fast til job og tid-</a:t>
            </a:r>
            <a:br>
              <a:rPr lang="da-DK"/>
            </a:br>
            <a:r>
              <a:rPr lang="da-DK"/>
              <a:t>   hvorfor bruges vore gaver</a:t>
            </a:r>
            <a:br>
              <a:rPr lang="da-DK"/>
            </a:br>
            <a:r>
              <a:rPr lang="da-DK"/>
              <a:t>   uden tanke, uden vid?</a:t>
            </a:r>
          </a:p>
          <a:p>
            <a:pPr eaLnBrk="1" hangingPunct="1">
              <a:lnSpc>
                <a:spcPct val="150000"/>
              </a:lnSpc>
            </a:pPr>
            <a:endParaRPr lang="da-DK"/>
          </a:p>
          <a:p>
            <a:pPr eaLnBrk="1" hangingPunct="1">
              <a:lnSpc>
                <a:spcPct val="150000"/>
              </a:lnSpc>
            </a:pPr>
            <a:r>
              <a:rPr lang="da-DK" i="1"/>
              <a:t>   Lad os lege i livstræets krone,</a:t>
            </a:r>
            <a:br>
              <a:rPr lang="da-DK" i="1"/>
            </a:br>
            <a:r>
              <a:rPr lang="da-DK" i="1"/>
              <a:t>   lad os føle, at livet er stort, </a:t>
            </a:r>
            <a:br>
              <a:rPr lang="da-DK" i="1"/>
            </a:br>
            <a:r>
              <a:rPr lang="da-DK" i="1"/>
              <a:t>   lad os skue de blå horisonter</a:t>
            </a:r>
            <a:br>
              <a:rPr lang="da-DK" i="1"/>
            </a:br>
            <a:r>
              <a:rPr lang="da-DK" i="1"/>
              <a:t>   og himmelhvælvingens port</a:t>
            </a:r>
            <a:r>
              <a:rPr lang="da-DK"/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71</Words>
  <Application>Microsoft Office PowerPoint</Application>
  <PresentationFormat>Skærmshow (4:3)</PresentationFormat>
  <Paragraphs>27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9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46</cp:revision>
  <dcterms:created xsi:type="dcterms:W3CDTF">2012-12-04T07:36:43Z</dcterms:created>
  <dcterms:modified xsi:type="dcterms:W3CDTF">2023-06-26T12:33:21Z</dcterms:modified>
</cp:coreProperties>
</file>